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1F19-338D-4C33-9D5E-BD73D0CF2876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2DFCA2-CCED-4DAF-9A93-9C973D8D1054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Problematização </a:t>
          </a:r>
          <a:endParaRPr lang="pt-BR" dirty="0"/>
        </a:p>
      </dgm:t>
    </dgm:pt>
    <dgm:pt modelId="{02D2CA6B-7158-4571-A443-1A7A3000FF14}" type="parTrans" cxnId="{CEB27E18-8C37-4CAB-8C7B-5EFC0756CD61}">
      <dgm:prSet/>
      <dgm:spPr/>
      <dgm:t>
        <a:bodyPr/>
        <a:lstStyle/>
        <a:p>
          <a:endParaRPr lang="pt-BR"/>
        </a:p>
      </dgm:t>
    </dgm:pt>
    <dgm:pt modelId="{38E5614A-9B56-4AC2-952F-BE60A5E5E354}" type="sibTrans" cxnId="{CEB27E18-8C37-4CAB-8C7B-5EFC0756CD61}">
      <dgm:prSet/>
      <dgm:spPr/>
      <dgm:t>
        <a:bodyPr/>
        <a:lstStyle/>
        <a:p>
          <a:endParaRPr lang="pt-BR"/>
        </a:p>
      </dgm:t>
    </dgm:pt>
    <dgm:pt modelId="{B8EE3924-B443-4612-BA7A-F2332682556E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Sistematização (Abordando conceitos)</a:t>
          </a:r>
          <a:endParaRPr lang="pt-BR" dirty="0"/>
        </a:p>
      </dgm:t>
    </dgm:pt>
    <dgm:pt modelId="{4F96B7F0-33EC-4A36-BBEA-2108F0702C06}" type="parTrans" cxnId="{60C41584-0D69-483D-A523-426255BEF1A4}">
      <dgm:prSet/>
      <dgm:spPr/>
      <dgm:t>
        <a:bodyPr/>
        <a:lstStyle/>
        <a:p>
          <a:endParaRPr lang="pt-BR"/>
        </a:p>
      </dgm:t>
    </dgm:pt>
    <dgm:pt modelId="{5D5D9CB2-D926-4C38-B3C5-04D5A6243C9B}" type="sibTrans" cxnId="{60C41584-0D69-483D-A523-426255BEF1A4}">
      <dgm:prSet/>
      <dgm:spPr/>
      <dgm:t>
        <a:bodyPr/>
        <a:lstStyle/>
        <a:p>
          <a:endParaRPr lang="pt-BR"/>
        </a:p>
      </dgm:t>
    </dgm:pt>
    <dgm:pt modelId="{478B932D-73F1-4CB5-A33E-935BF0D7A8E7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Observação</a:t>
          </a:r>
          <a:endParaRPr lang="pt-BR" dirty="0"/>
        </a:p>
      </dgm:t>
    </dgm:pt>
    <dgm:pt modelId="{7835A4EE-E353-4685-BF82-32128EADC719}" type="parTrans" cxnId="{C94BFAE5-5A96-4FE1-AA56-5370D4A68E63}">
      <dgm:prSet/>
      <dgm:spPr/>
      <dgm:t>
        <a:bodyPr/>
        <a:lstStyle/>
        <a:p>
          <a:endParaRPr lang="pt-BR"/>
        </a:p>
      </dgm:t>
    </dgm:pt>
    <dgm:pt modelId="{8AF45CF1-2C67-422D-A4BC-9BC88E2311E4}" type="sibTrans" cxnId="{C94BFAE5-5A96-4FE1-AA56-5370D4A68E63}">
      <dgm:prSet/>
      <dgm:spPr/>
      <dgm:t>
        <a:bodyPr/>
        <a:lstStyle/>
        <a:p>
          <a:endParaRPr lang="pt-BR"/>
        </a:p>
      </dgm:t>
    </dgm:pt>
    <dgm:pt modelId="{D4427980-45B1-4181-A900-B227528E1E41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Experimentação</a:t>
          </a:r>
          <a:endParaRPr lang="pt-BR" dirty="0"/>
        </a:p>
      </dgm:t>
    </dgm:pt>
    <dgm:pt modelId="{AE4E1F55-B07C-4BD6-A14B-F788C4B139D4}" type="parTrans" cxnId="{5283C608-5E82-4250-BDE6-535AFC28844A}">
      <dgm:prSet/>
      <dgm:spPr/>
      <dgm:t>
        <a:bodyPr/>
        <a:lstStyle/>
        <a:p>
          <a:endParaRPr lang="pt-BR"/>
        </a:p>
      </dgm:t>
    </dgm:pt>
    <dgm:pt modelId="{9894DFEF-5CB3-413C-A85B-FC5BAF576216}" type="sibTrans" cxnId="{5283C608-5E82-4250-BDE6-535AFC28844A}">
      <dgm:prSet/>
      <dgm:spPr/>
      <dgm:t>
        <a:bodyPr/>
        <a:lstStyle/>
        <a:p>
          <a:endParaRPr lang="pt-BR"/>
        </a:p>
      </dgm:t>
    </dgm:pt>
    <dgm:pt modelId="{FB835DF0-5F6C-41B7-A618-B18DAFA38513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Oralidade</a:t>
          </a:r>
          <a:endParaRPr lang="pt-BR" dirty="0"/>
        </a:p>
      </dgm:t>
    </dgm:pt>
    <dgm:pt modelId="{40EBF2F3-EE9D-4787-AC18-604E86CCFB30}" type="parTrans" cxnId="{A48EE8BB-F4F6-4B0F-9B87-3F43F98E1F0E}">
      <dgm:prSet/>
      <dgm:spPr/>
      <dgm:t>
        <a:bodyPr/>
        <a:lstStyle/>
        <a:p>
          <a:endParaRPr lang="pt-BR"/>
        </a:p>
      </dgm:t>
    </dgm:pt>
    <dgm:pt modelId="{69BFB5F6-5267-44F5-BE28-4A536D4E08EF}" type="sibTrans" cxnId="{A48EE8BB-F4F6-4B0F-9B87-3F43F98E1F0E}">
      <dgm:prSet/>
      <dgm:spPr/>
      <dgm:t>
        <a:bodyPr/>
        <a:lstStyle/>
        <a:p>
          <a:endParaRPr lang="pt-BR"/>
        </a:p>
      </dgm:t>
    </dgm:pt>
    <dgm:pt modelId="{2D51CB52-3719-443F-A314-F7CC8AB05251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Representação (recursos audiovisuais)</a:t>
          </a:r>
          <a:endParaRPr lang="pt-BR" dirty="0"/>
        </a:p>
      </dgm:t>
    </dgm:pt>
    <dgm:pt modelId="{6DA66BAD-1A06-4308-B107-AE54C1281906}" type="parTrans" cxnId="{24D76CC8-F648-403A-A35B-6FC6F1B75E7E}">
      <dgm:prSet/>
      <dgm:spPr/>
      <dgm:t>
        <a:bodyPr/>
        <a:lstStyle/>
        <a:p>
          <a:endParaRPr lang="pt-BR"/>
        </a:p>
      </dgm:t>
    </dgm:pt>
    <dgm:pt modelId="{23C970F5-5551-4F67-84FB-2E355D4B3E12}" type="sibTrans" cxnId="{24D76CC8-F648-403A-A35B-6FC6F1B75E7E}">
      <dgm:prSet/>
      <dgm:spPr/>
      <dgm:t>
        <a:bodyPr/>
        <a:lstStyle/>
        <a:p>
          <a:endParaRPr lang="pt-BR"/>
        </a:p>
      </dgm:t>
    </dgm:pt>
    <dgm:pt modelId="{AEDE259D-684F-43C6-B62E-728BE51DB8AF}" type="pres">
      <dgm:prSet presAssocID="{DF431F19-338D-4C33-9D5E-BD73D0CF28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8A1643-8297-4DBB-82BD-909A48CCC38C}" type="pres">
      <dgm:prSet presAssocID="{0C2DFCA2-CCED-4DAF-9A93-9C973D8D1054}" presName="hierRoot1" presStyleCnt="0"/>
      <dgm:spPr/>
    </dgm:pt>
    <dgm:pt modelId="{35CC0381-3C4E-4522-8C95-C5A77C1F539C}" type="pres">
      <dgm:prSet presAssocID="{0C2DFCA2-CCED-4DAF-9A93-9C973D8D1054}" presName="composite" presStyleCnt="0"/>
      <dgm:spPr/>
    </dgm:pt>
    <dgm:pt modelId="{CBACB5C2-909C-4B4A-A53F-488F7677E221}" type="pres">
      <dgm:prSet presAssocID="{0C2DFCA2-CCED-4DAF-9A93-9C973D8D1054}" presName="background" presStyleLbl="node0" presStyleIdx="0" presStyleCnt="1"/>
      <dgm:spPr/>
    </dgm:pt>
    <dgm:pt modelId="{BF81DB18-3D61-4E95-A062-B9E0996779D2}" type="pres">
      <dgm:prSet presAssocID="{0C2DFCA2-CCED-4DAF-9A93-9C973D8D1054}" presName="text" presStyleLbl="fgAcc0" presStyleIdx="0" presStyleCnt="1" custLinFactNeighborX="-2957" custLinFactNeighborY="7450">
        <dgm:presLayoutVars>
          <dgm:chPref val="3"/>
        </dgm:presLayoutVars>
      </dgm:prSet>
      <dgm:spPr/>
    </dgm:pt>
    <dgm:pt modelId="{D52CCDBB-E29D-49E3-B7C3-05C6D3FE9DA4}" type="pres">
      <dgm:prSet presAssocID="{0C2DFCA2-CCED-4DAF-9A93-9C973D8D1054}" presName="hierChild2" presStyleCnt="0"/>
      <dgm:spPr/>
    </dgm:pt>
    <dgm:pt modelId="{071F8660-5AAE-4657-9974-FA65C49B2642}" type="pres">
      <dgm:prSet presAssocID="{4F96B7F0-33EC-4A36-BBEA-2108F0702C06}" presName="Name10" presStyleLbl="parChTrans1D2" presStyleIdx="0" presStyleCnt="2"/>
      <dgm:spPr/>
    </dgm:pt>
    <dgm:pt modelId="{07F017BF-F497-4968-8982-4BAF34872938}" type="pres">
      <dgm:prSet presAssocID="{B8EE3924-B443-4612-BA7A-F2332682556E}" presName="hierRoot2" presStyleCnt="0"/>
      <dgm:spPr/>
    </dgm:pt>
    <dgm:pt modelId="{684D1FC4-9A0C-4836-8879-83C15A4968A2}" type="pres">
      <dgm:prSet presAssocID="{B8EE3924-B443-4612-BA7A-F2332682556E}" presName="composite2" presStyleCnt="0"/>
      <dgm:spPr/>
    </dgm:pt>
    <dgm:pt modelId="{FDD7557B-C780-48AE-BEDE-774157D00BEA}" type="pres">
      <dgm:prSet presAssocID="{B8EE3924-B443-4612-BA7A-F2332682556E}" presName="background2" presStyleLbl="node2" presStyleIdx="0" presStyleCnt="2"/>
      <dgm:spPr/>
    </dgm:pt>
    <dgm:pt modelId="{DD3A478A-B0F3-44F6-9442-B766A8102DBF}" type="pres">
      <dgm:prSet presAssocID="{B8EE3924-B443-4612-BA7A-F2332682556E}" presName="text2" presStyleLbl="fgAcc2" presStyleIdx="0" presStyleCnt="2">
        <dgm:presLayoutVars>
          <dgm:chPref val="3"/>
        </dgm:presLayoutVars>
      </dgm:prSet>
      <dgm:spPr/>
    </dgm:pt>
    <dgm:pt modelId="{BB77AA19-DE9B-442C-BFD8-F1A1243B28F1}" type="pres">
      <dgm:prSet presAssocID="{B8EE3924-B443-4612-BA7A-F2332682556E}" presName="hierChild3" presStyleCnt="0"/>
      <dgm:spPr/>
    </dgm:pt>
    <dgm:pt modelId="{34082EB1-7230-4A4D-A535-16E0AE825B77}" type="pres">
      <dgm:prSet presAssocID="{7835A4EE-E353-4685-BF82-32128EADC719}" presName="Name17" presStyleLbl="parChTrans1D3" presStyleIdx="0" presStyleCnt="3"/>
      <dgm:spPr/>
    </dgm:pt>
    <dgm:pt modelId="{35A73012-A8A5-496E-BD9C-8E94E41D2DD5}" type="pres">
      <dgm:prSet presAssocID="{478B932D-73F1-4CB5-A33E-935BF0D7A8E7}" presName="hierRoot3" presStyleCnt="0"/>
      <dgm:spPr/>
    </dgm:pt>
    <dgm:pt modelId="{430D8F98-E44B-41AE-98F9-F23B5441A6E7}" type="pres">
      <dgm:prSet presAssocID="{478B932D-73F1-4CB5-A33E-935BF0D7A8E7}" presName="composite3" presStyleCnt="0"/>
      <dgm:spPr/>
    </dgm:pt>
    <dgm:pt modelId="{F2E9673D-D92F-4D91-98CF-D5AA7B5B463E}" type="pres">
      <dgm:prSet presAssocID="{478B932D-73F1-4CB5-A33E-935BF0D7A8E7}" presName="background3" presStyleLbl="node3" presStyleIdx="0" presStyleCnt="3"/>
      <dgm:spPr/>
    </dgm:pt>
    <dgm:pt modelId="{61F30442-0DF9-443D-8232-2A65B0056378}" type="pres">
      <dgm:prSet presAssocID="{478B932D-73F1-4CB5-A33E-935BF0D7A8E7}" presName="text3" presStyleLbl="fgAcc3" presStyleIdx="0" presStyleCnt="3">
        <dgm:presLayoutVars>
          <dgm:chPref val="3"/>
        </dgm:presLayoutVars>
      </dgm:prSet>
      <dgm:spPr/>
    </dgm:pt>
    <dgm:pt modelId="{8191163C-3D18-4E4C-9481-05A6B2089B3D}" type="pres">
      <dgm:prSet presAssocID="{478B932D-73F1-4CB5-A33E-935BF0D7A8E7}" presName="hierChild4" presStyleCnt="0"/>
      <dgm:spPr/>
    </dgm:pt>
    <dgm:pt modelId="{C59092C2-C036-468C-B372-EB682344579F}" type="pres">
      <dgm:prSet presAssocID="{AE4E1F55-B07C-4BD6-A14B-F788C4B139D4}" presName="Name17" presStyleLbl="parChTrans1D3" presStyleIdx="1" presStyleCnt="3"/>
      <dgm:spPr/>
    </dgm:pt>
    <dgm:pt modelId="{F15C3791-DB61-4A3D-BDCB-16B66BF53983}" type="pres">
      <dgm:prSet presAssocID="{D4427980-45B1-4181-A900-B227528E1E41}" presName="hierRoot3" presStyleCnt="0"/>
      <dgm:spPr/>
    </dgm:pt>
    <dgm:pt modelId="{17978C89-6879-4641-98C2-166F1DC38742}" type="pres">
      <dgm:prSet presAssocID="{D4427980-45B1-4181-A900-B227528E1E41}" presName="composite3" presStyleCnt="0"/>
      <dgm:spPr/>
    </dgm:pt>
    <dgm:pt modelId="{48093602-B0F8-4AC2-9913-0145AF939AE0}" type="pres">
      <dgm:prSet presAssocID="{D4427980-45B1-4181-A900-B227528E1E41}" presName="background3" presStyleLbl="node3" presStyleIdx="1" presStyleCnt="3"/>
      <dgm:spPr/>
    </dgm:pt>
    <dgm:pt modelId="{B25FE85D-893B-48CB-82DE-BCCBD65EE650}" type="pres">
      <dgm:prSet presAssocID="{D4427980-45B1-4181-A900-B227528E1E41}" presName="text3" presStyleLbl="fgAcc3" presStyleIdx="1" presStyleCnt="3">
        <dgm:presLayoutVars>
          <dgm:chPref val="3"/>
        </dgm:presLayoutVars>
      </dgm:prSet>
      <dgm:spPr/>
    </dgm:pt>
    <dgm:pt modelId="{7A207565-843A-4AE6-BC56-6EA39BFB86F2}" type="pres">
      <dgm:prSet presAssocID="{D4427980-45B1-4181-A900-B227528E1E41}" presName="hierChild4" presStyleCnt="0"/>
      <dgm:spPr/>
    </dgm:pt>
    <dgm:pt modelId="{F8654A4A-8925-4456-BB62-BB044F644C02}" type="pres">
      <dgm:prSet presAssocID="{40EBF2F3-EE9D-4787-AC18-604E86CCFB30}" presName="Name10" presStyleLbl="parChTrans1D2" presStyleIdx="1" presStyleCnt="2"/>
      <dgm:spPr/>
    </dgm:pt>
    <dgm:pt modelId="{5031F714-0D2A-4A24-94AD-09DFC3085A49}" type="pres">
      <dgm:prSet presAssocID="{FB835DF0-5F6C-41B7-A618-B18DAFA38513}" presName="hierRoot2" presStyleCnt="0"/>
      <dgm:spPr/>
    </dgm:pt>
    <dgm:pt modelId="{9E45E1CE-7D4D-4632-A206-A714CDDD1D39}" type="pres">
      <dgm:prSet presAssocID="{FB835DF0-5F6C-41B7-A618-B18DAFA38513}" presName="composite2" presStyleCnt="0"/>
      <dgm:spPr/>
    </dgm:pt>
    <dgm:pt modelId="{99EDC1D2-A92A-46D5-9A73-EA9F44760138}" type="pres">
      <dgm:prSet presAssocID="{FB835DF0-5F6C-41B7-A618-B18DAFA38513}" presName="background2" presStyleLbl="node2" presStyleIdx="1" presStyleCnt="2"/>
      <dgm:spPr/>
    </dgm:pt>
    <dgm:pt modelId="{E985F4B9-B63F-48C5-AEA3-431A33EC7CBF}" type="pres">
      <dgm:prSet presAssocID="{FB835DF0-5F6C-41B7-A618-B18DAFA38513}" presName="text2" presStyleLbl="fgAcc2" presStyleIdx="1" presStyleCnt="2">
        <dgm:presLayoutVars>
          <dgm:chPref val="3"/>
        </dgm:presLayoutVars>
      </dgm:prSet>
      <dgm:spPr/>
    </dgm:pt>
    <dgm:pt modelId="{A095029A-F906-42EB-862F-66974356C79C}" type="pres">
      <dgm:prSet presAssocID="{FB835DF0-5F6C-41B7-A618-B18DAFA38513}" presName="hierChild3" presStyleCnt="0"/>
      <dgm:spPr/>
    </dgm:pt>
    <dgm:pt modelId="{4410ED86-1A5F-40F0-925B-6C5078B0F256}" type="pres">
      <dgm:prSet presAssocID="{6DA66BAD-1A06-4308-B107-AE54C1281906}" presName="Name17" presStyleLbl="parChTrans1D3" presStyleIdx="2" presStyleCnt="3"/>
      <dgm:spPr/>
    </dgm:pt>
    <dgm:pt modelId="{224ADCB9-A606-4A26-9C38-7BF30BDE9019}" type="pres">
      <dgm:prSet presAssocID="{2D51CB52-3719-443F-A314-F7CC8AB05251}" presName="hierRoot3" presStyleCnt="0"/>
      <dgm:spPr/>
    </dgm:pt>
    <dgm:pt modelId="{33A7E450-9E06-4119-BE69-371061511228}" type="pres">
      <dgm:prSet presAssocID="{2D51CB52-3719-443F-A314-F7CC8AB05251}" presName="composite3" presStyleCnt="0"/>
      <dgm:spPr/>
    </dgm:pt>
    <dgm:pt modelId="{ACA82C52-329E-4227-91FD-0A1AECDF4AEC}" type="pres">
      <dgm:prSet presAssocID="{2D51CB52-3719-443F-A314-F7CC8AB05251}" presName="background3" presStyleLbl="node3" presStyleIdx="2" presStyleCnt="3"/>
      <dgm:spPr/>
    </dgm:pt>
    <dgm:pt modelId="{35D8AE1A-13BD-4D27-99AB-3C42CCB30EA6}" type="pres">
      <dgm:prSet presAssocID="{2D51CB52-3719-443F-A314-F7CC8AB05251}" presName="text3" presStyleLbl="fgAcc3" presStyleIdx="2" presStyleCnt="3">
        <dgm:presLayoutVars>
          <dgm:chPref val="3"/>
        </dgm:presLayoutVars>
      </dgm:prSet>
      <dgm:spPr/>
    </dgm:pt>
    <dgm:pt modelId="{9A5330E4-297F-456F-B15A-3BC7A951AEE2}" type="pres">
      <dgm:prSet presAssocID="{2D51CB52-3719-443F-A314-F7CC8AB05251}" presName="hierChild4" presStyleCnt="0"/>
      <dgm:spPr/>
    </dgm:pt>
  </dgm:ptLst>
  <dgm:cxnLst>
    <dgm:cxn modelId="{5283C608-5E82-4250-BDE6-535AFC28844A}" srcId="{B8EE3924-B443-4612-BA7A-F2332682556E}" destId="{D4427980-45B1-4181-A900-B227528E1E41}" srcOrd="1" destOrd="0" parTransId="{AE4E1F55-B07C-4BD6-A14B-F788C4B139D4}" sibTransId="{9894DFEF-5CB3-413C-A85B-FC5BAF576216}"/>
    <dgm:cxn modelId="{A2B9C409-B2EA-41E9-8A3A-BA3DDB061582}" type="presOf" srcId="{40EBF2F3-EE9D-4787-AC18-604E86CCFB30}" destId="{F8654A4A-8925-4456-BB62-BB044F644C02}" srcOrd="0" destOrd="0" presId="urn:microsoft.com/office/officeart/2005/8/layout/hierarchy1"/>
    <dgm:cxn modelId="{CEB27E18-8C37-4CAB-8C7B-5EFC0756CD61}" srcId="{DF431F19-338D-4C33-9D5E-BD73D0CF2876}" destId="{0C2DFCA2-CCED-4DAF-9A93-9C973D8D1054}" srcOrd="0" destOrd="0" parTransId="{02D2CA6B-7158-4571-A443-1A7A3000FF14}" sibTransId="{38E5614A-9B56-4AC2-952F-BE60A5E5E354}"/>
    <dgm:cxn modelId="{11F6A218-A0D7-4FE4-B285-68A7E8CC823B}" type="presOf" srcId="{2D51CB52-3719-443F-A314-F7CC8AB05251}" destId="{35D8AE1A-13BD-4D27-99AB-3C42CCB30EA6}" srcOrd="0" destOrd="0" presId="urn:microsoft.com/office/officeart/2005/8/layout/hierarchy1"/>
    <dgm:cxn modelId="{ED694528-C340-44BC-842E-E7714F240328}" type="presOf" srcId="{478B932D-73F1-4CB5-A33E-935BF0D7A8E7}" destId="{61F30442-0DF9-443D-8232-2A65B0056378}" srcOrd="0" destOrd="0" presId="urn:microsoft.com/office/officeart/2005/8/layout/hierarchy1"/>
    <dgm:cxn modelId="{98AE343A-92F9-4F8B-A468-9C0ED504840F}" type="presOf" srcId="{6DA66BAD-1A06-4308-B107-AE54C1281906}" destId="{4410ED86-1A5F-40F0-925B-6C5078B0F256}" srcOrd="0" destOrd="0" presId="urn:microsoft.com/office/officeart/2005/8/layout/hierarchy1"/>
    <dgm:cxn modelId="{AA782868-1D5C-4264-9A2C-DE0F317CB258}" type="presOf" srcId="{0C2DFCA2-CCED-4DAF-9A93-9C973D8D1054}" destId="{BF81DB18-3D61-4E95-A062-B9E0996779D2}" srcOrd="0" destOrd="0" presId="urn:microsoft.com/office/officeart/2005/8/layout/hierarchy1"/>
    <dgm:cxn modelId="{121EDA48-B8B8-4925-970F-479F7B77BFCD}" type="presOf" srcId="{DF431F19-338D-4C33-9D5E-BD73D0CF2876}" destId="{AEDE259D-684F-43C6-B62E-728BE51DB8AF}" srcOrd="0" destOrd="0" presId="urn:microsoft.com/office/officeart/2005/8/layout/hierarchy1"/>
    <dgm:cxn modelId="{60C41584-0D69-483D-A523-426255BEF1A4}" srcId="{0C2DFCA2-CCED-4DAF-9A93-9C973D8D1054}" destId="{B8EE3924-B443-4612-BA7A-F2332682556E}" srcOrd="0" destOrd="0" parTransId="{4F96B7F0-33EC-4A36-BBEA-2108F0702C06}" sibTransId="{5D5D9CB2-D926-4C38-B3C5-04D5A6243C9B}"/>
    <dgm:cxn modelId="{608F0596-385C-4CE3-8940-1F228EAA065E}" type="presOf" srcId="{D4427980-45B1-4181-A900-B227528E1E41}" destId="{B25FE85D-893B-48CB-82DE-BCCBD65EE650}" srcOrd="0" destOrd="0" presId="urn:microsoft.com/office/officeart/2005/8/layout/hierarchy1"/>
    <dgm:cxn modelId="{A48EE8BB-F4F6-4B0F-9B87-3F43F98E1F0E}" srcId="{0C2DFCA2-CCED-4DAF-9A93-9C973D8D1054}" destId="{FB835DF0-5F6C-41B7-A618-B18DAFA38513}" srcOrd="1" destOrd="0" parTransId="{40EBF2F3-EE9D-4787-AC18-604E86CCFB30}" sibTransId="{69BFB5F6-5267-44F5-BE28-4A536D4E08EF}"/>
    <dgm:cxn modelId="{D4617FC2-8A72-4B1A-9F76-71C54F00E952}" type="presOf" srcId="{AE4E1F55-B07C-4BD6-A14B-F788C4B139D4}" destId="{C59092C2-C036-468C-B372-EB682344579F}" srcOrd="0" destOrd="0" presId="urn:microsoft.com/office/officeart/2005/8/layout/hierarchy1"/>
    <dgm:cxn modelId="{24D76CC8-F648-403A-A35B-6FC6F1B75E7E}" srcId="{FB835DF0-5F6C-41B7-A618-B18DAFA38513}" destId="{2D51CB52-3719-443F-A314-F7CC8AB05251}" srcOrd="0" destOrd="0" parTransId="{6DA66BAD-1A06-4308-B107-AE54C1281906}" sibTransId="{23C970F5-5551-4F67-84FB-2E355D4B3E12}"/>
    <dgm:cxn modelId="{89301CCD-80EB-4AF1-A79D-D20181DB09C9}" type="presOf" srcId="{FB835DF0-5F6C-41B7-A618-B18DAFA38513}" destId="{E985F4B9-B63F-48C5-AEA3-431A33EC7CBF}" srcOrd="0" destOrd="0" presId="urn:microsoft.com/office/officeart/2005/8/layout/hierarchy1"/>
    <dgm:cxn modelId="{012D2EDA-F7B5-4BD2-9F35-C62231D8A5DB}" type="presOf" srcId="{4F96B7F0-33EC-4A36-BBEA-2108F0702C06}" destId="{071F8660-5AAE-4657-9974-FA65C49B2642}" srcOrd="0" destOrd="0" presId="urn:microsoft.com/office/officeart/2005/8/layout/hierarchy1"/>
    <dgm:cxn modelId="{C94BFAE5-5A96-4FE1-AA56-5370D4A68E63}" srcId="{B8EE3924-B443-4612-BA7A-F2332682556E}" destId="{478B932D-73F1-4CB5-A33E-935BF0D7A8E7}" srcOrd="0" destOrd="0" parTransId="{7835A4EE-E353-4685-BF82-32128EADC719}" sibTransId="{8AF45CF1-2C67-422D-A4BC-9BC88E2311E4}"/>
    <dgm:cxn modelId="{A6CE73F4-277B-4AD7-9769-69830A085521}" type="presOf" srcId="{7835A4EE-E353-4685-BF82-32128EADC719}" destId="{34082EB1-7230-4A4D-A535-16E0AE825B77}" srcOrd="0" destOrd="0" presId="urn:microsoft.com/office/officeart/2005/8/layout/hierarchy1"/>
    <dgm:cxn modelId="{9442A5FD-C8C2-4ECF-B4E9-8A8B67F91067}" type="presOf" srcId="{B8EE3924-B443-4612-BA7A-F2332682556E}" destId="{DD3A478A-B0F3-44F6-9442-B766A8102DBF}" srcOrd="0" destOrd="0" presId="urn:microsoft.com/office/officeart/2005/8/layout/hierarchy1"/>
    <dgm:cxn modelId="{07EACC83-D859-4643-977D-1B2017E820AE}" type="presParOf" srcId="{AEDE259D-684F-43C6-B62E-728BE51DB8AF}" destId="{8A8A1643-8297-4DBB-82BD-909A48CCC38C}" srcOrd="0" destOrd="0" presId="urn:microsoft.com/office/officeart/2005/8/layout/hierarchy1"/>
    <dgm:cxn modelId="{C7810D44-7F75-41CE-9828-396F9709CEF5}" type="presParOf" srcId="{8A8A1643-8297-4DBB-82BD-909A48CCC38C}" destId="{35CC0381-3C4E-4522-8C95-C5A77C1F539C}" srcOrd="0" destOrd="0" presId="urn:microsoft.com/office/officeart/2005/8/layout/hierarchy1"/>
    <dgm:cxn modelId="{F2E58BCF-7826-46A4-B445-377A89443332}" type="presParOf" srcId="{35CC0381-3C4E-4522-8C95-C5A77C1F539C}" destId="{CBACB5C2-909C-4B4A-A53F-488F7677E221}" srcOrd="0" destOrd="0" presId="urn:microsoft.com/office/officeart/2005/8/layout/hierarchy1"/>
    <dgm:cxn modelId="{4174B5BE-1E07-459B-AE5B-1E078B7B85FC}" type="presParOf" srcId="{35CC0381-3C4E-4522-8C95-C5A77C1F539C}" destId="{BF81DB18-3D61-4E95-A062-B9E0996779D2}" srcOrd="1" destOrd="0" presId="urn:microsoft.com/office/officeart/2005/8/layout/hierarchy1"/>
    <dgm:cxn modelId="{418BD85C-0E67-429C-9A7B-610C1CD92F85}" type="presParOf" srcId="{8A8A1643-8297-4DBB-82BD-909A48CCC38C}" destId="{D52CCDBB-E29D-49E3-B7C3-05C6D3FE9DA4}" srcOrd="1" destOrd="0" presId="urn:microsoft.com/office/officeart/2005/8/layout/hierarchy1"/>
    <dgm:cxn modelId="{5DCA3B87-DF0B-4960-B8C4-6BF6F1BE762C}" type="presParOf" srcId="{D52CCDBB-E29D-49E3-B7C3-05C6D3FE9DA4}" destId="{071F8660-5AAE-4657-9974-FA65C49B2642}" srcOrd="0" destOrd="0" presId="urn:microsoft.com/office/officeart/2005/8/layout/hierarchy1"/>
    <dgm:cxn modelId="{1B13936B-D2AB-47F8-9D7A-41A7AF024891}" type="presParOf" srcId="{D52CCDBB-E29D-49E3-B7C3-05C6D3FE9DA4}" destId="{07F017BF-F497-4968-8982-4BAF34872938}" srcOrd="1" destOrd="0" presId="urn:microsoft.com/office/officeart/2005/8/layout/hierarchy1"/>
    <dgm:cxn modelId="{7BD4697A-B330-42BF-A8D3-D117FC2564A2}" type="presParOf" srcId="{07F017BF-F497-4968-8982-4BAF34872938}" destId="{684D1FC4-9A0C-4836-8879-83C15A4968A2}" srcOrd="0" destOrd="0" presId="urn:microsoft.com/office/officeart/2005/8/layout/hierarchy1"/>
    <dgm:cxn modelId="{EC43B6B0-F4F2-43A7-836E-351DB4F0793F}" type="presParOf" srcId="{684D1FC4-9A0C-4836-8879-83C15A4968A2}" destId="{FDD7557B-C780-48AE-BEDE-774157D00BEA}" srcOrd="0" destOrd="0" presId="urn:microsoft.com/office/officeart/2005/8/layout/hierarchy1"/>
    <dgm:cxn modelId="{14714BE1-476D-4648-916C-0BA2B5A3A5C4}" type="presParOf" srcId="{684D1FC4-9A0C-4836-8879-83C15A4968A2}" destId="{DD3A478A-B0F3-44F6-9442-B766A8102DBF}" srcOrd="1" destOrd="0" presId="urn:microsoft.com/office/officeart/2005/8/layout/hierarchy1"/>
    <dgm:cxn modelId="{C1D5CE06-0B6A-4EB1-9654-5E13C2E1B1EC}" type="presParOf" srcId="{07F017BF-F497-4968-8982-4BAF34872938}" destId="{BB77AA19-DE9B-442C-BFD8-F1A1243B28F1}" srcOrd="1" destOrd="0" presId="urn:microsoft.com/office/officeart/2005/8/layout/hierarchy1"/>
    <dgm:cxn modelId="{4BB7FDFD-D575-4959-AD90-5FC1E1C8DBAB}" type="presParOf" srcId="{BB77AA19-DE9B-442C-BFD8-F1A1243B28F1}" destId="{34082EB1-7230-4A4D-A535-16E0AE825B77}" srcOrd="0" destOrd="0" presId="urn:microsoft.com/office/officeart/2005/8/layout/hierarchy1"/>
    <dgm:cxn modelId="{32A200D7-8146-475F-822B-113D5E627AD7}" type="presParOf" srcId="{BB77AA19-DE9B-442C-BFD8-F1A1243B28F1}" destId="{35A73012-A8A5-496E-BD9C-8E94E41D2DD5}" srcOrd="1" destOrd="0" presId="urn:microsoft.com/office/officeart/2005/8/layout/hierarchy1"/>
    <dgm:cxn modelId="{17375A51-487D-4AC3-B753-FC408F1A62CD}" type="presParOf" srcId="{35A73012-A8A5-496E-BD9C-8E94E41D2DD5}" destId="{430D8F98-E44B-41AE-98F9-F23B5441A6E7}" srcOrd="0" destOrd="0" presId="urn:microsoft.com/office/officeart/2005/8/layout/hierarchy1"/>
    <dgm:cxn modelId="{B22CF165-7E27-40D2-BEAB-5F51BEF9DB2C}" type="presParOf" srcId="{430D8F98-E44B-41AE-98F9-F23B5441A6E7}" destId="{F2E9673D-D92F-4D91-98CF-D5AA7B5B463E}" srcOrd="0" destOrd="0" presId="urn:microsoft.com/office/officeart/2005/8/layout/hierarchy1"/>
    <dgm:cxn modelId="{4CE78FAC-DEDD-4519-A2B9-7F9BDA9E1D59}" type="presParOf" srcId="{430D8F98-E44B-41AE-98F9-F23B5441A6E7}" destId="{61F30442-0DF9-443D-8232-2A65B0056378}" srcOrd="1" destOrd="0" presId="urn:microsoft.com/office/officeart/2005/8/layout/hierarchy1"/>
    <dgm:cxn modelId="{59C518B4-2C3D-4D9A-AB23-F85B1CE79FD2}" type="presParOf" srcId="{35A73012-A8A5-496E-BD9C-8E94E41D2DD5}" destId="{8191163C-3D18-4E4C-9481-05A6B2089B3D}" srcOrd="1" destOrd="0" presId="urn:microsoft.com/office/officeart/2005/8/layout/hierarchy1"/>
    <dgm:cxn modelId="{ADD9F57B-5DAE-46D5-B920-58216C7A2649}" type="presParOf" srcId="{BB77AA19-DE9B-442C-BFD8-F1A1243B28F1}" destId="{C59092C2-C036-468C-B372-EB682344579F}" srcOrd="2" destOrd="0" presId="urn:microsoft.com/office/officeart/2005/8/layout/hierarchy1"/>
    <dgm:cxn modelId="{71C0C9EA-BE83-46F2-80A0-D8D86D60F7EC}" type="presParOf" srcId="{BB77AA19-DE9B-442C-BFD8-F1A1243B28F1}" destId="{F15C3791-DB61-4A3D-BDCB-16B66BF53983}" srcOrd="3" destOrd="0" presId="urn:microsoft.com/office/officeart/2005/8/layout/hierarchy1"/>
    <dgm:cxn modelId="{7A9C93AF-93B9-4464-89F6-14696FCF9241}" type="presParOf" srcId="{F15C3791-DB61-4A3D-BDCB-16B66BF53983}" destId="{17978C89-6879-4641-98C2-166F1DC38742}" srcOrd="0" destOrd="0" presId="urn:microsoft.com/office/officeart/2005/8/layout/hierarchy1"/>
    <dgm:cxn modelId="{0E50A518-9CA8-41C6-970B-6C6C6AD66520}" type="presParOf" srcId="{17978C89-6879-4641-98C2-166F1DC38742}" destId="{48093602-B0F8-4AC2-9913-0145AF939AE0}" srcOrd="0" destOrd="0" presId="urn:microsoft.com/office/officeart/2005/8/layout/hierarchy1"/>
    <dgm:cxn modelId="{90394E28-CB4D-4432-B86B-3022CDE0F055}" type="presParOf" srcId="{17978C89-6879-4641-98C2-166F1DC38742}" destId="{B25FE85D-893B-48CB-82DE-BCCBD65EE650}" srcOrd="1" destOrd="0" presId="urn:microsoft.com/office/officeart/2005/8/layout/hierarchy1"/>
    <dgm:cxn modelId="{E6984F48-C44E-4959-B395-92239A6A3874}" type="presParOf" srcId="{F15C3791-DB61-4A3D-BDCB-16B66BF53983}" destId="{7A207565-843A-4AE6-BC56-6EA39BFB86F2}" srcOrd="1" destOrd="0" presId="urn:microsoft.com/office/officeart/2005/8/layout/hierarchy1"/>
    <dgm:cxn modelId="{8CD8FDDE-B021-4DA6-8FB1-EA18F5DB283D}" type="presParOf" srcId="{D52CCDBB-E29D-49E3-B7C3-05C6D3FE9DA4}" destId="{F8654A4A-8925-4456-BB62-BB044F644C02}" srcOrd="2" destOrd="0" presId="urn:microsoft.com/office/officeart/2005/8/layout/hierarchy1"/>
    <dgm:cxn modelId="{B25946BF-D143-4325-9061-E72A5AA901ED}" type="presParOf" srcId="{D52CCDBB-E29D-49E3-B7C3-05C6D3FE9DA4}" destId="{5031F714-0D2A-4A24-94AD-09DFC3085A49}" srcOrd="3" destOrd="0" presId="urn:microsoft.com/office/officeart/2005/8/layout/hierarchy1"/>
    <dgm:cxn modelId="{4A1C7136-B2AB-4691-AA24-3764B2ADE796}" type="presParOf" srcId="{5031F714-0D2A-4A24-94AD-09DFC3085A49}" destId="{9E45E1CE-7D4D-4632-A206-A714CDDD1D39}" srcOrd="0" destOrd="0" presId="urn:microsoft.com/office/officeart/2005/8/layout/hierarchy1"/>
    <dgm:cxn modelId="{A50A301A-DE00-4AAA-84B9-1C6064778902}" type="presParOf" srcId="{9E45E1CE-7D4D-4632-A206-A714CDDD1D39}" destId="{99EDC1D2-A92A-46D5-9A73-EA9F44760138}" srcOrd="0" destOrd="0" presId="urn:microsoft.com/office/officeart/2005/8/layout/hierarchy1"/>
    <dgm:cxn modelId="{EDAC6737-3F06-41CC-8D15-19A177DBD493}" type="presParOf" srcId="{9E45E1CE-7D4D-4632-A206-A714CDDD1D39}" destId="{E985F4B9-B63F-48C5-AEA3-431A33EC7CBF}" srcOrd="1" destOrd="0" presId="urn:microsoft.com/office/officeart/2005/8/layout/hierarchy1"/>
    <dgm:cxn modelId="{648BB663-0AF4-47A4-9D28-307738183D77}" type="presParOf" srcId="{5031F714-0D2A-4A24-94AD-09DFC3085A49}" destId="{A095029A-F906-42EB-862F-66974356C79C}" srcOrd="1" destOrd="0" presId="urn:microsoft.com/office/officeart/2005/8/layout/hierarchy1"/>
    <dgm:cxn modelId="{40A6D960-B450-42FA-8F14-E3F2951BCE2B}" type="presParOf" srcId="{A095029A-F906-42EB-862F-66974356C79C}" destId="{4410ED86-1A5F-40F0-925B-6C5078B0F256}" srcOrd="0" destOrd="0" presId="urn:microsoft.com/office/officeart/2005/8/layout/hierarchy1"/>
    <dgm:cxn modelId="{69CF4635-C0A8-485B-BF75-C4B74EE75CAB}" type="presParOf" srcId="{A095029A-F906-42EB-862F-66974356C79C}" destId="{224ADCB9-A606-4A26-9C38-7BF30BDE9019}" srcOrd="1" destOrd="0" presId="urn:microsoft.com/office/officeart/2005/8/layout/hierarchy1"/>
    <dgm:cxn modelId="{3BF5BFC1-1D86-473F-810B-9DFC02DCCC1B}" type="presParOf" srcId="{224ADCB9-A606-4A26-9C38-7BF30BDE9019}" destId="{33A7E450-9E06-4119-BE69-371061511228}" srcOrd="0" destOrd="0" presId="urn:microsoft.com/office/officeart/2005/8/layout/hierarchy1"/>
    <dgm:cxn modelId="{B28E9F3C-D041-4E1D-8673-04D6EF2616C4}" type="presParOf" srcId="{33A7E450-9E06-4119-BE69-371061511228}" destId="{ACA82C52-329E-4227-91FD-0A1AECDF4AEC}" srcOrd="0" destOrd="0" presId="urn:microsoft.com/office/officeart/2005/8/layout/hierarchy1"/>
    <dgm:cxn modelId="{3565B9C6-3E83-455B-93A0-B7AF0747BD16}" type="presParOf" srcId="{33A7E450-9E06-4119-BE69-371061511228}" destId="{35D8AE1A-13BD-4D27-99AB-3C42CCB30EA6}" srcOrd="1" destOrd="0" presId="urn:microsoft.com/office/officeart/2005/8/layout/hierarchy1"/>
    <dgm:cxn modelId="{B9B5C9B6-FB8C-4830-A955-FD999D9FE786}" type="presParOf" srcId="{224ADCB9-A606-4A26-9C38-7BF30BDE9019}" destId="{9A5330E4-297F-456F-B15A-3BC7A951AE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0ED86-1A5F-40F0-925B-6C5078B0F256}">
      <dsp:nvSpPr>
        <dsp:cNvPr id="0" name=""/>
        <dsp:cNvSpPr/>
      </dsp:nvSpPr>
      <dsp:spPr>
        <a:xfrm>
          <a:off x="4865806" y="3177863"/>
          <a:ext cx="91440" cy="485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54A4A-8925-4456-BB62-BB044F644C02}">
      <dsp:nvSpPr>
        <dsp:cNvPr id="0" name=""/>
        <dsp:cNvSpPr/>
      </dsp:nvSpPr>
      <dsp:spPr>
        <a:xfrm>
          <a:off x="3333141" y="1712424"/>
          <a:ext cx="1578384" cy="40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689"/>
              </a:lnTo>
              <a:lnTo>
                <a:pt x="1578384" y="251689"/>
              </a:lnTo>
              <a:lnTo>
                <a:pt x="1578384" y="406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092C2-C036-468C-B372-EB682344579F}">
      <dsp:nvSpPr>
        <dsp:cNvPr id="0" name=""/>
        <dsp:cNvSpPr/>
      </dsp:nvSpPr>
      <dsp:spPr>
        <a:xfrm>
          <a:off x="1853406" y="3177863"/>
          <a:ext cx="1019373" cy="485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01"/>
              </a:lnTo>
              <a:lnTo>
                <a:pt x="1019373" y="330601"/>
              </a:lnTo>
              <a:lnTo>
                <a:pt x="1019373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2EB1-7230-4A4D-A535-16E0AE825B77}">
      <dsp:nvSpPr>
        <dsp:cNvPr id="0" name=""/>
        <dsp:cNvSpPr/>
      </dsp:nvSpPr>
      <dsp:spPr>
        <a:xfrm>
          <a:off x="834032" y="3177863"/>
          <a:ext cx="1019373" cy="485129"/>
        </a:xfrm>
        <a:custGeom>
          <a:avLst/>
          <a:gdLst/>
          <a:ahLst/>
          <a:cxnLst/>
          <a:rect l="0" t="0" r="0" b="0"/>
          <a:pathLst>
            <a:path>
              <a:moveTo>
                <a:pt x="1019373" y="0"/>
              </a:moveTo>
              <a:lnTo>
                <a:pt x="1019373" y="330601"/>
              </a:lnTo>
              <a:lnTo>
                <a:pt x="0" y="330601"/>
              </a:lnTo>
              <a:lnTo>
                <a:pt x="0" y="4851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F8660-5AAE-4657-9974-FA65C49B2642}">
      <dsp:nvSpPr>
        <dsp:cNvPr id="0" name=""/>
        <dsp:cNvSpPr/>
      </dsp:nvSpPr>
      <dsp:spPr>
        <a:xfrm>
          <a:off x="1853406" y="1712424"/>
          <a:ext cx="1479735" cy="406217"/>
        </a:xfrm>
        <a:custGeom>
          <a:avLst/>
          <a:gdLst/>
          <a:ahLst/>
          <a:cxnLst/>
          <a:rect l="0" t="0" r="0" b="0"/>
          <a:pathLst>
            <a:path>
              <a:moveTo>
                <a:pt x="1479735" y="0"/>
              </a:moveTo>
              <a:lnTo>
                <a:pt x="1479735" y="251689"/>
              </a:lnTo>
              <a:lnTo>
                <a:pt x="0" y="251689"/>
              </a:lnTo>
              <a:lnTo>
                <a:pt x="0" y="406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ACB5C2-909C-4B4A-A53F-488F7677E221}">
      <dsp:nvSpPr>
        <dsp:cNvPr id="0" name=""/>
        <dsp:cNvSpPr/>
      </dsp:nvSpPr>
      <dsp:spPr>
        <a:xfrm>
          <a:off x="2499108" y="65320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1DB18-3D61-4E95-A062-B9E0996779D2}">
      <dsp:nvSpPr>
        <dsp:cNvPr id="0" name=""/>
        <dsp:cNvSpPr/>
      </dsp:nvSpPr>
      <dsp:spPr>
        <a:xfrm>
          <a:off x="2684449" y="829276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Problematização </a:t>
          </a:r>
          <a:endParaRPr lang="pt-BR" sz="1600" kern="1200" dirty="0"/>
        </a:p>
      </dsp:txBody>
      <dsp:txXfrm>
        <a:off x="2715473" y="860300"/>
        <a:ext cx="1606017" cy="997173"/>
      </dsp:txXfrm>
    </dsp:sp>
    <dsp:sp modelId="{FDD7557B-C780-48AE-BEDE-774157D00BEA}">
      <dsp:nvSpPr>
        <dsp:cNvPr id="0" name=""/>
        <dsp:cNvSpPr/>
      </dsp:nvSpPr>
      <dsp:spPr>
        <a:xfrm>
          <a:off x="1019373" y="2118641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3A478A-B0F3-44F6-9442-B766A8102DBF}">
      <dsp:nvSpPr>
        <dsp:cNvPr id="0" name=""/>
        <dsp:cNvSpPr/>
      </dsp:nvSpPr>
      <dsp:spPr>
        <a:xfrm>
          <a:off x="1204714" y="2294714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Sistematização (Abordando conceitos)</a:t>
          </a:r>
          <a:endParaRPr lang="pt-BR" sz="1600" kern="1200" dirty="0"/>
        </a:p>
      </dsp:txBody>
      <dsp:txXfrm>
        <a:off x="1235738" y="2325738"/>
        <a:ext cx="1606017" cy="997173"/>
      </dsp:txXfrm>
    </dsp:sp>
    <dsp:sp modelId="{F2E9673D-D92F-4D91-98CF-D5AA7B5B463E}">
      <dsp:nvSpPr>
        <dsp:cNvPr id="0" name=""/>
        <dsp:cNvSpPr/>
      </dsp:nvSpPr>
      <dsp:spPr>
        <a:xfrm>
          <a:off x="0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30442-0DF9-443D-8232-2A65B0056378}">
      <dsp:nvSpPr>
        <dsp:cNvPr id="0" name=""/>
        <dsp:cNvSpPr/>
      </dsp:nvSpPr>
      <dsp:spPr>
        <a:xfrm>
          <a:off x="185340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Observação</a:t>
          </a:r>
          <a:endParaRPr lang="pt-BR" sz="1600" kern="1200" dirty="0"/>
        </a:p>
      </dsp:txBody>
      <dsp:txXfrm>
        <a:off x="216364" y="3870089"/>
        <a:ext cx="1606017" cy="997173"/>
      </dsp:txXfrm>
    </dsp:sp>
    <dsp:sp modelId="{48093602-B0F8-4AC2-9913-0145AF939AE0}">
      <dsp:nvSpPr>
        <dsp:cNvPr id="0" name=""/>
        <dsp:cNvSpPr/>
      </dsp:nvSpPr>
      <dsp:spPr>
        <a:xfrm>
          <a:off x="2038746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FE85D-893B-48CB-82DE-BCCBD65EE650}">
      <dsp:nvSpPr>
        <dsp:cNvPr id="0" name=""/>
        <dsp:cNvSpPr/>
      </dsp:nvSpPr>
      <dsp:spPr>
        <a:xfrm>
          <a:off x="2224087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Experimentação</a:t>
          </a:r>
          <a:endParaRPr lang="pt-BR" sz="1600" kern="1200" dirty="0"/>
        </a:p>
      </dsp:txBody>
      <dsp:txXfrm>
        <a:off x="2255111" y="3870089"/>
        <a:ext cx="1606017" cy="997173"/>
      </dsp:txXfrm>
    </dsp:sp>
    <dsp:sp modelId="{99EDC1D2-A92A-46D5-9A73-EA9F44760138}">
      <dsp:nvSpPr>
        <dsp:cNvPr id="0" name=""/>
        <dsp:cNvSpPr/>
      </dsp:nvSpPr>
      <dsp:spPr>
        <a:xfrm>
          <a:off x="4077493" y="2118641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5F4B9-B63F-48C5-AEA3-431A33EC7CBF}">
      <dsp:nvSpPr>
        <dsp:cNvPr id="0" name=""/>
        <dsp:cNvSpPr/>
      </dsp:nvSpPr>
      <dsp:spPr>
        <a:xfrm>
          <a:off x="4262834" y="2294714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Oralidade</a:t>
          </a:r>
          <a:endParaRPr lang="pt-BR" sz="1600" kern="1200" dirty="0"/>
        </a:p>
      </dsp:txBody>
      <dsp:txXfrm>
        <a:off x="4293858" y="2325738"/>
        <a:ext cx="1606017" cy="997173"/>
      </dsp:txXfrm>
    </dsp:sp>
    <dsp:sp modelId="{ACA82C52-329E-4227-91FD-0A1AECDF4AEC}">
      <dsp:nvSpPr>
        <dsp:cNvPr id="0" name=""/>
        <dsp:cNvSpPr/>
      </dsp:nvSpPr>
      <dsp:spPr>
        <a:xfrm>
          <a:off x="4077493" y="3662992"/>
          <a:ext cx="1668065" cy="1059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8AE1A-13BD-4D27-99AB-3C42CCB30EA6}">
      <dsp:nvSpPr>
        <dsp:cNvPr id="0" name=""/>
        <dsp:cNvSpPr/>
      </dsp:nvSpPr>
      <dsp:spPr>
        <a:xfrm>
          <a:off x="4262834" y="3839065"/>
          <a:ext cx="1668065" cy="1059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Representação (recursos audiovisuais)</a:t>
          </a:r>
          <a:endParaRPr lang="pt-BR" sz="1600" kern="1200" dirty="0"/>
        </a:p>
      </dsp:txBody>
      <dsp:txXfrm>
        <a:off x="4293858" y="3870089"/>
        <a:ext cx="1606017" cy="99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1D2E6-37A0-4CE7-BF8D-85965FB16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2A6B6A-49FD-4280-A876-B6D45C8B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E7F1C8-7F72-4414-A4DA-9202202A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B2ED7-9AE1-4DEB-9488-CD3118A0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FF001C-4281-4701-B325-07518A44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39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727F-D12C-4736-8062-333A6A27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C9224F-0445-46A8-8CB5-9132C405A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8C5098-D0E6-43AA-827A-09E20E93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B1875-67E2-4233-BB3E-62AF3471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E34C6E-170D-4D5C-9BD5-A61F63B9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6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2AB3F6-8001-4792-AA0C-09F3D7962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A0300E-AEBF-4ACA-828D-1EAA4CF65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0D096B-E0AE-49F8-AD5D-12189F83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3EC8DA-0E1C-4E51-9516-0B187CBA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7F07D-BAFF-4DAD-94EC-04E45D45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A9D1C-70C6-497D-AFA5-D0B08062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C2373-74A6-48B0-BF2D-5BF95717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9D3829-2A60-4C86-9B94-5E826ED8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7AD976-21E8-4CD3-93BD-E9B6D6BA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1AA51-0CC1-4A13-838D-52580612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95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2FB84-C3D1-4958-9865-27187AE5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75DEFB-372F-4359-B17F-7BC3C9BE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D4406-36DA-4159-9518-8FE8F4D8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0B305-B9A2-4885-93C3-CE133B2F3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887B7A-6EC8-412B-A2B2-0ACF2B31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52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B0109-4C4C-4AC4-B26E-589ADC72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CA7D30-F894-4F31-9934-190B8A0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DB1872-DC7D-415E-AAF9-5283CF28A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E38044-7344-40D5-8D1A-949C2A3E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FD865E-0E91-478C-9881-E38878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F99B3D-E473-47EE-8FEE-3C8DF8C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6596-2F49-4DF0-9341-65B3ACC48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C748F6-905D-4D79-9589-26E309ECC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3AFCAE-8E31-4FAE-B3FC-D348C0441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D28B685-21FC-4B1D-A768-C51962875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5BEC0C-6345-4E60-A572-248A99D10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09C3C8C-EBD2-4A2D-9044-10BF4644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3D1B9A8-8780-4F6E-94A2-A780F709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14795C-8124-4D17-AB51-0BAA20D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0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152AB-7025-4E23-9984-55FA51C7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FFBD6C-9CFE-432A-972E-C8676F4A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284077-4077-4589-9729-738F8E3E0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C26C887-741E-4340-B71B-1350869D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5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610F36-B893-466E-8AC2-156E8C6F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C2CEBB-6FF4-4F37-82BF-2B00CBC6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0FA196-6414-4D07-9C10-2A7C3F0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8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66693-FA4D-4162-9063-78067A72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2E9F85-28D6-40B2-8B66-2EA8C8A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19BBFF-66C8-4837-97AA-C53340F1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745237-6777-4527-904A-A3EF28A6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47E1F6-71BD-4B8E-B33E-F357E936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0211F1-9565-47E4-B2D2-B4425C37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5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BD865-7AF6-48D6-A2A3-959C521B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350EA6-1A1B-4567-99FB-ECD733B2B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11F572-6544-4B94-BE75-92066B565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6E9E63-9E86-4B59-AADB-7B650060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38CE9F-2B31-4250-9A96-97E3ED3A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1EF7D5-B1D3-4AA9-9CE3-DAAEC29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1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37322A-8670-40A5-9662-88348A46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F52C34-1B51-4882-A554-8645CCD0E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CDF150-5402-491A-8B0D-A6A786D8D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C4D9-9250-4C2D-B3EC-3674EE1EF00D}" type="datetimeFigureOut">
              <a:rPr lang="pt-BR" smtClean="0"/>
              <a:t>10/11/2018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551D9A-61AA-4FBB-83C6-F77F9B88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477C02-84B8-4AD3-B9CC-AA4F63E7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5E63-AE16-451C-AE8B-A538F8AF17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8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ufpi.br/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ec.gov.br/secad/arquivos/pdf/eja/propostacurricular/primeirosegmento/propostacurricula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EA66D19-FA8A-4575-8B20-787D40B0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343644"/>
            <a:ext cx="8740346" cy="566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F4C9A8-78C4-492C-97F2-9254B1ED1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5898" y="1502042"/>
            <a:ext cx="6652054" cy="5251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algn="just"/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Curso de formação de professores(as) e práticas pedagógicas na perspectiva </a:t>
            </a:r>
            <a:r>
              <a:rPr lang="pt-BR" sz="1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Freireana</a:t>
            </a:r>
            <a:r>
              <a:rPr lang="pt-B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para adolescentes, jovens, adultos e idosos do município de Floriano/Piauí.</a:t>
            </a:r>
            <a:endParaRPr lang="pt-BR" sz="1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301B4-69E8-479C-8DC0-3D48A6BAF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97525"/>
            <a:ext cx="9144000" cy="926712"/>
          </a:xfrm>
          <a:ln>
            <a:solidFill>
              <a:srgbClr val="FFFF00"/>
            </a:solidFill>
          </a:ln>
          <a:effectLst>
            <a:softEdge rad="12700"/>
          </a:effectLst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A7021B-E614-4906-926E-DFC2D09D7FB7}"/>
              </a:ext>
            </a:extLst>
          </p:cNvPr>
          <p:cNvSpPr txBox="1"/>
          <p:nvPr/>
        </p:nvSpPr>
        <p:spPr>
          <a:xfrm>
            <a:off x="0" y="12357"/>
            <a:ext cx="121920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MINISTÉRIODAEDUCAÇÃO</a:t>
            </a:r>
          </a:p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UNIVERSIDADEFEDERALDOPIAUI</a:t>
            </a:r>
          </a:p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PRÓ-REITORIA DE EXTENSÃO – PREX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Coordenadoria de Programas e Projetos</a:t>
            </a: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Universitário Ministro Petrônio Portela, Bairro </a:t>
            </a:r>
            <a:r>
              <a:rPr lang="pt-B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Ininga</a:t>
            </a:r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Teresina, Piauí, Brasil; CEP 64049-550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Telefones: (86) 3215-5570/3215-5571; Fax (86) 3315-5571;Internet: </a:t>
            </a:r>
            <a:r>
              <a:rPr lang="pt-BR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www.ufpi.br</a:t>
            </a:r>
            <a:r>
              <a:rPr lang="pt-BR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/prex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C966CB-D598-437E-95F7-DB7A709EA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15" y="0"/>
            <a:ext cx="1563131" cy="15631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D3D03B-FBF3-441D-A6CE-FAFF5C9403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08" y="116819"/>
            <a:ext cx="1040524" cy="11223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5030856-C932-45F9-BBB8-A74BFB5607E7}"/>
              </a:ext>
            </a:extLst>
          </p:cNvPr>
          <p:cNvSpPr txBox="1"/>
          <p:nvPr/>
        </p:nvSpPr>
        <p:spPr>
          <a:xfrm>
            <a:off x="3494902" y="5877967"/>
            <a:ext cx="520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Jeferson Gomes de Sousa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jefesongomessousa@Hotmail.com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1A0C02-88C0-483D-8BB9-3D7E17DECFD3}"/>
              </a:ext>
            </a:extLst>
          </p:cNvPr>
          <p:cNvSpPr txBox="1"/>
          <p:nvPr/>
        </p:nvSpPr>
        <p:spPr>
          <a:xfrm>
            <a:off x="3643029" y="6502396"/>
            <a:ext cx="520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FLORIANO-PI, 2018.</a:t>
            </a:r>
            <a:endParaRPr lang="pt-BR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0ADAD5B-D33F-4801-A97B-B8F24A11FB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46" y="42901"/>
            <a:ext cx="1477328" cy="147732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3B8D040-C8FA-45F8-B997-B1A0AEC27B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7" y="4734722"/>
            <a:ext cx="1507000" cy="1952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550FF3F-3578-4F58-ACDE-21819C3149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6126" r="12139" b="9008"/>
          <a:stretch/>
        </p:blipFill>
        <p:spPr>
          <a:xfrm>
            <a:off x="10194094" y="4525868"/>
            <a:ext cx="2065791" cy="19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87334-6C98-4EBB-B432-F2D8A410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905504-BD48-4647-BAC6-0EF9EB1DA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para jovens e adultos: ensino fundamental: proposta curricular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- 1º segmento / coordenação e texto final (de) Vera Maria Masagão Ribeiro; — São Paulo: Ação Educativa; Brasília: MEC, 2001. Disponível em: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http://portal.mec.gov.br/secad/arquivos/pdf/eja/propostacurricular/primeirosegmento/propostacurricular.pdf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acesso em: 29 de outubro de 2018, as 14:03hs.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BRASIL. Ministério da Educação. Secretaria da Educação Básica. Base nacional comum curricular. Brasília, DF, 2018. Disponível em: &lt; http://basenacionalcomum.mec.gov.br/#/site/inicio&gt;. Acesso em: 29 de outubro de 2018, as 14:03hs.</a:t>
            </a:r>
          </a:p>
          <a:p>
            <a:pPr marL="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BF8C32-5DD0-4B47-9627-725EE76BE1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101441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C346D-5209-4463-AC4E-BFAE8480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863"/>
            <a:ext cx="10515600" cy="1325563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é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3FAF9A-165D-4EA0-974E-268229829D37}"/>
              </a:ext>
            </a:extLst>
          </p:cNvPr>
          <p:cNvSpPr txBox="1"/>
          <p:nvPr/>
        </p:nvSpPr>
        <p:spPr>
          <a:xfrm>
            <a:off x="963826" y="1952367"/>
            <a:ext cx="7376985" cy="365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733CDFE-2958-4D23-B8ED-AF57C5DBC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4" b="-1"/>
          <a:stretch/>
        </p:blipFill>
        <p:spPr>
          <a:xfrm>
            <a:off x="-394536" y="5689131"/>
            <a:ext cx="3119476" cy="1185121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BB046EC-67EF-48CF-BA30-3F66D8814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36106" r="50000" b="26377"/>
          <a:stretch/>
        </p:blipFill>
        <p:spPr>
          <a:xfrm>
            <a:off x="2026508" y="1333402"/>
            <a:ext cx="7318228" cy="4802212"/>
          </a:xfr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17C1342A-8E43-4D94-B6C4-1FB9D63B01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239542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F5BAC-5861-4EA6-8142-2EEF7939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214"/>
            <a:ext cx="12192000" cy="14139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</a:t>
            </a:r>
            <a:b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1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Estudos da Sociedade e da Natureza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46AB1DC-1070-484A-BBD3-72FE6E6B6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46645" r="16207"/>
          <a:stretch/>
        </p:blipFill>
        <p:spPr>
          <a:xfrm>
            <a:off x="7972166" y="4681211"/>
            <a:ext cx="3276600" cy="195436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9621CAF-8C2B-427A-911F-42DD5DB87584}"/>
              </a:ext>
            </a:extLst>
          </p:cNvPr>
          <p:cNvSpPr txBox="1"/>
          <p:nvPr/>
        </p:nvSpPr>
        <p:spPr>
          <a:xfrm>
            <a:off x="1326292" y="2214424"/>
            <a:ext cx="9539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área de Estudos da Sociedade e da Natureza busca desenvolver valores, conhecimentos e habilidades que ajudem os educandos a compreender criticamente a realidade em que vivem e nela inserir-se de forma mais consciente e participativa.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FDFDDB6-612A-4AE3-A453-56D6B80A469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90635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98862-51AF-4F6A-802F-F410710D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são os conteúdos geográficos nesta área?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conteúdos são divididos por blocos, segue: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46EBC90-27BC-4751-A8E2-0C1E8343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306697"/>
              </p:ext>
            </p:extLst>
          </p:nvPr>
        </p:nvGraphicFramePr>
        <p:xfrm>
          <a:off x="183292" y="1266954"/>
          <a:ext cx="11825415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5083">
                  <a:extLst>
                    <a:ext uri="{9D8B030D-6E8A-4147-A177-3AD203B41FA5}">
                      <a16:colId xmlns:a16="http://schemas.microsoft.com/office/drawing/2014/main" val="2595818723"/>
                    </a:ext>
                  </a:extLst>
                </a:gridCol>
                <a:gridCol w="2365083">
                  <a:extLst>
                    <a:ext uri="{9D8B030D-6E8A-4147-A177-3AD203B41FA5}">
                      <a16:colId xmlns:a16="http://schemas.microsoft.com/office/drawing/2014/main" val="1949033728"/>
                    </a:ext>
                  </a:extLst>
                </a:gridCol>
                <a:gridCol w="2365083">
                  <a:extLst>
                    <a:ext uri="{9D8B030D-6E8A-4147-A177-3AD203B41FA5}">
                      <a16:colId xmlns:a16="http://schemas.microsoft.com/office/drawing/2014/main" val="2310441550"/>
                    </a:ext>
                  </a:extLst>
                </a:gridCol>
                <a:gridCol w="2365083">
                  <a:extLst>
                    <a:ext uri="{9D8B030D-6E8A-4147-A177-3AD203B41FA5}">
                      <a16:colId xmlns:a16="http://schemas.microsoft.com/office/drawing/2014/main" val="3505058186"/>
                    </a:ext>
                  </a:extLst>
                </a:gridCol>
                <a:gridCol w="2365083">
                  <a:extLst>
                    <a:ext uri="{9D8B030D-6E8A-4147-A177-3AD203B41FA5}">
                      <a16:colId xmlns:a16="http://schemas.microsoft.com/office/drawing/2014/main" val="3901119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educando e o lugar de vivência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corpo humano e suas necessidades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 seres humanos e o meio 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atividades produtivas e as relações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Cidadania e participação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 natureza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O conhecimento do próprio corpo;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 consciência de nossa necessidades vitais;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Classificar os alimentos segundo diversos critérios (origem, forma de consumo, funções de seus nutrientes no organismo);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Importância da higiene;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A reprodução humana.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Ecossistemas e ciclos naturais;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 produção dos espaços rural e urbano;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 morada dos homens no universo (o estudo da Terra como corpo celeste);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Os seres vivos.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Aquecimento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Lixo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13347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0B2842FC-898F-415C-9168-D2961B72385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296785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E9769-ADC9-4A1D-8A85-C5B46416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conhecimentos dos jovens e adultos </a:t>
            </a:r>
            <a:b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 aprendizagens escolares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F239FC-7E99-4E92-94A4-B678DC70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Vivencias, Experiencias e Crenças 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4EB882-CB51-40C5-A6D1-F196B067C33F}"/>
              </a:ext>
            </a:extLst>
          </p:cNvPr>
          <p:cNvSpPr txBox="1"/>
          <p:nvPr/>
        </p:nvSpPr>
        <p:spPr>
          <a:xfrm>
            <a:off x="1791729" y="2828835"/>
            <a:ext cx="810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 estudo de espaços rurais e urbanos é um bom modo de contextualizar o estudo do meio ambiente e dos efeitos da intervenção humana sobre ele.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OS FENÔMENOS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Para estudar fenômenos nessa escala de grandeza, cuja compreensão exige um grau maior de abstração, é preciso recorrer à mediação de modelos de representação: o globo terrestre, diagramas do sistema solar, projeções em planetários etc.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A83112E-F96E-4258-BBCB-8782599C63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98369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31D07D5-B991-4798-8B25-5CDCE374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49" y="311214"/>
            <a:ext cx="5472578" cy="54725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5CDD9A-7FFC-4405-87B9-5AF4A6FA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Estratégias de abordagem dos conteúdos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FB73327-7A77-4307-9834-DBC14ADD4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538031"/>
              </p:ext>
            </p:extLst>
          </p:nvPr>
        </p:nvGraphicFramePr>
        <p:xfrm>
          <a:off x="165100" y="1020297"/>
          <a:ext cx="5930900" cy="547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EC152A04-543D-46EF-9D94-E53699DD60BB}"/>
              </a:ext>
            </a:extLst>
          </p:cNvPr>
          <p:cNvSpPr txBox="1"/>
          <p:nvPr/>
        </p:nvSpPr>
        <p:spPr>
          <a:xfrm>
            <a:off x="6489700" y="1690688"/>
            <a:ext cx="553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 fundamental promover e facilitar o acesso dos alunos a informações que enriqueçam sua compreensão sobre os assuntos em pauta. As fontes potenciais de conhecimento são várias: estudos do meio, textos didáticos e literários, mapas, gráficos, tabelas, estatísticas, desenhos, fotografias, pinturas, filmes, vídeos, depoimentos, entrevistas; tantas quanto a criatividade e o senso de oportunidade do professor propiciar.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815FC24-159E-4A13-AEF0-F2FA32A47D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348822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33F5-D81C-4529-912F-6E02B4C4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656A4-3743-4916-A9EA-BA11C735F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9305" y="1433383"/>
            <a:ext cx="8649731" cy="570204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dirty="0"/>
              <a:t>	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os educandos sejam capazes de: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Problematizar fatos observados cotidianamente, interessando-se pela busca de explicações e pela ampliação de sua visão de mundo.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Reconhecer e valorizar seu próprio saber sobre o meio natural e social, interessando-se por enriquecê-lo e compartilhá-lo.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Conhecer aspectos básicos da organização política do Brasil, os direitos e deveres do cidadão, identificando formas de consolidar e aprofundar a democracia no país.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Interessar-se pelo debate de </a:t>
            </a:r>
            <a:r>
              <a:rPr lang="pt-BR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idéias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pela fundamentação de seus argumentos.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[...]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8328EA-4FCA-4CB2-B416-247CBEE15F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229677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FF9C0-B0C7-4012-9351-97DF9B25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28055"/>
            <a:ext cx="11353800" cy="1325563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CIÊNCIAS DA NATUREZA BNCC</a:t>
            </a:r>
            <a:b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ENSINO FUNDAMENTAL – ANOS INICIAIS: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E80148-D540-4700-A937-BF480AA2DC9C}"/>
              </a:ext>
            </a:extLst>
          </p:cNvPr>
          <p:cNvSpPr txBox="1"/>
          <p:nvPr/>
        </p:nvSpPr>
        <p:spPr>
          <a:xfrm>
            <a:off x="0" y="6206779"/>
            <a:ext cx="284205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 regular!!!</a:t>
            </a:r>
          </a:p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EJA, fica a cargo dos estados e municípios fazerem adequações.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B7C9DF4C-410F-418C-9887-CA2250BE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124" y="190649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Fundamental, a área de Ciências da Natureza tem um compromisso com o desenvolvimento do letramento científico, que envolve a capacidade de compreender e interpretar o mundo (natural, social e tecnológico), mas também de transformá-lo com base nos aportes teóricos e processuais das ciências. </a:t>
            </a: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Buscando o acesso à diversidade de conhecimentos científicos produzidos ao longo da história, bem como a aproximação gradativa aos principais processos, práticas e procedimentos da investigação científica. </a:t>
            </a:r>
            <a:endParaRPr lang="pt-BR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EC608A-F8B0-4A76-884E-38A44F1A50A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279336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92DAA-AC8A-4A12-A8EC-59D1DF62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CONTEÚDOS...</a:t>
            </a:r>
            <a:b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ÚNIDADES TEMÁTICAS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33D33-C1FE-49D3-A7A0-88E9227A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411"/>
            <a:ext cx="10515600" cy="5444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Matéria e energia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contempla o estudo de materiais e suas transformações;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 e evolução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propõe o estudo de questões relacionadas aos seres vivos (incluindo os seres humanos);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 e Universo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compreensão de características da Terra, do Sol, da Lua e de outros corpos celestes – suas dimensões, composição, localizações, movimentos e forças que atuam entre eles.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OBJETOS DE CONHECIMENTO 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CONTÉUDOS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</a:t>
            </a:r>
          </a:p>
          <a:p>
            <a:pPr marL="0" indent="0" algn="ctr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B8A4BD64-F673-47AC-9572-8AA306683A5C}"/>
              </a:ext>
            </a:extLst>
          </p:cNvPr>
          <p:cNvSpPr/>
          <p:nvPr/>
        </p:nvSpPr>
        <p:spPr>
          <a:xfrm>
            <a:off x="5721178" y="4831492"/>
            <a:ext cx="642552" cy="4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DC6E836-DDB0-4407-AE8B-E1F436CCFD6D}"/>
              </a:ext>
            </a:extLst>
          </p:cNvPr>
          <p:cNvSpPr/>
          <p:nvPr/>
        </p:nvSpPr>
        <p:spPr>
          <a:xfrm>
            <a:off x="5721178" y="5899021"/>
            <a:ext cx="642552" cy="4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DA3D1A-E651-4C81-A125-F3204B1420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11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CONTEÚDOS DE CIÊNCIAS DA NATUREZA: </a:t>
            </a:r>
          </a:p>
          <a:p>
            <a:pPr algn="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CURRICULAR PARA EJA E BNCC</a:t>
            </a:r>
          </a:p>
        </p:txBody>
      </p:sp>
    </p:spTree>
    <p:extLst>
      <p:ext uri="{BB962C8B-B14F-4D97-AF65-F5344CB8AC3E}">
        <p14:creationId xmlns:p14="http://schemas.microsoft.com/office/powerpoint/2010/main" val="2900351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595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Tema do Office</vt:lpstr>
      <vt:lpstr>Curso de formação de professores(as) e práticas pedagógicas na perspectiva Freireana para adolescentes, jovens, adultos e idosos do município de Floriano/Piauí.</vt:lpstr>
      <vt:lpstr>O que é</vt:lpstr>
      <vt:lpstr>PROPOSTA CURRICULAR PARA EJA ENSINO FUNDAMENTAL 1 Estudos da Sociedade e da Natureza</vt:lpstr>
      <vt:lpstr>Quais são os conteúdos geográficos nesta área? Os conteúdos são divididos por blocos, segue:</vt:lpstr>
      <vt:lpstr>Os conhecimentos dos jovens e adultos  e as aprendizagens escolares</vt:lpstr>
      <vt:lpstr>Estratégias de abordagem dos conteúdos</vt:lpstr>
      <vt:lpstr>Objetivos</vt:lpstr>
      <vt:lpstr>CIÊNCIAS DA NATUREZA BNCC NO ENSINO FUNDAMENTAL – ANOS INICIAIS:</vt:lpstr>
      <vt:lpstr>DOS CONTEÚDOS... ÚNIDADES TEMÁTICAS</vt:lpstr>
      <vt:lpstr>Referência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formação de professores(as) e práticas pedagógicas na perspectiva Freireana para adolescentes, jovens, adultos e idosos do município de Floriano/Piauí.</dc:title>
  <dc:creator>jeferson gomes</dc:creator>
  <cp:lastModifiedBy>jeferson gomes</cp:lastModifiedBy>
  <cp:revision>33</cp:revision>
  <dcterms:created xsi:type="dcterms:W3CDTF">2018-11-03T05:45:23Z</dcterms:created>
  <dcterms:modified xsi:type="dcterms:W3CDTF">2018-11-10T14:01:01Z</dcterms:modified>
</cp:coreProperties>
</file>