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7" r:id="rId3"/>
    <p:sldId id="268" r:id="rId4"/>
    <p:sldId id="270" r:id="rId5"/>
    <p:sldId id="262" r:id="rId6"/>
    <p:sldId id="274" r:id="rId7"/>
    <p:sldId id="273" r:id="rId8"/>
    <p:sldId id="275" r:id="rId9"/>
    <p:sldId id="276" r:id="rId10"/>
    <p:sldId id="277" r:id="rId11"/>
    <p:sldId id="271" r:id="rId12"/>
    <p:sldId id="272" r:id="rId13"/>
    <p:sldId id="258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4" r:id="rId28"/>
    <p:sldId id="295" r:id="rId29"/>
    <p:sldId id="291" r:id="rId30"/>
    <p:sldId id="293" r:id="rId31"/>
    <p:sldId id="292" r:id="rId32"/>
    <p:sldId id="296" r:id="rId33"/>
    <p:sldId id="266" r:id="rId34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09" autoAdjust="0"/>
  </p:normalViewPr>
  <p:slideViewPr>
    <p:cSldViewPr showGuides="1">
      <p:cViewPr varScale="1">
        <p:scale>
          <a:sx n="76" d="100"/>
          <a:sy n="76" d="100"/>
        </p:scale>
        <p:origin x="869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889568-BBF8-4262-ADC9-94356CEFF7A8}" type="datetime1">
              <a:rPr lang="pt-BR" smtClean="0">
                <a:solidFill>
                  <a:schemeClr val="tx2"/>
                </a:solidFill>
              </a:rPr>
              <a:t>10/11/2018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C23B09F-6E55-42B1-A818-B5A26DCC400C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0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t-BR" smtClean="0"/>
              <a:pPr rtl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52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â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m 8" descr="Livros empilh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92642-0FBB-4669-993C-FFC814524956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223BD-21BA-435F-856F-EBFFFED85E86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36AF99-B851-4967-A12D-7D84E8727330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A40E-3247-4E7F-AA9B-3DA79BEA3096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â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m 4" descr="Livros empilh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1FC3B-B015-4D81-A3DD-B3AAA87A645C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</a:p>
          <a:p>
            <a:pPr lvl="8" rtl="0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53684C-F88C-4F77-958A-9F9B20D17A42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707FF-AA00-4A29-B5A3-839D6FA9FF49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31A7A-995A-4911-9995-37B911D357CB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B8400-A461-497F-B878-DB078050F60C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lnSpc>
                <a:spcPct val="95000"/>
              </a:lnSpc>
              <a:defRPr sz="2000" b="1"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BCDBE-249B-47A9-8223-45F03835E29A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BB7DD3-AF9B-43A8-AD76-A511B76E774B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â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751F53FF-BF6F-4D00-BBBE-BDB0446EF65B}" type="datetime1">
              <a:rPr lang="pt-BR" smtClean="0"/>
              <a:t>10/11/2018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88640"/>
            <a:ext cx="7008574" cy="187248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DO PIAUÍ</a:t>
            </a:r>
            <a:b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AMILCAR FERREIRA SOBRAL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49542" y="3356992"/>
            <a:ext cx="7008574" cy="1244600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Matemática nas series iniciais do Ensino fundamental da Educação de Jovens e Adultos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780" y="476672"/>
            <a:ext cx="10945216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 a cooperação, a troca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idéias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 confronto entre diferentes estratégias de ação como meios que melhoram a capacidade de resolver problemas individual e coletivamente.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habitualmente procedimentos de cálculo mental e cálculo escrito (técnicas operatórias), selecionando as formas mais adequadas para realizar o cálculo em função do contexto, dos números e das operações envolvidas.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 a capacidade de realizar estimativas e cálculos aproximados e utilizá-la na verificação de resultados de operações numéricas.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Medir, interpretar e expressar o resultado utilizando a medida e a escala adequada de acordo com a natureza e a ordem das grandezas envolvidas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Aperfeiçoar a compreensão do espaço, identificando, representando e classificando formas geométricas, observando seus elementos, suas propriedades e suas relações.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Coletar, apresentar e analisar dados, construindo e interpretando tabelas e gráficos.</a:t>
            </a:r>
          </a:p>
        </p:txBody>
      </p:sp>
    </p:spTree>
    <p:extLst>
      <p:ext uri="{BB962C8B-B14F-4D97-AF65-F5344CB8AC3E}">
        <p14:creationId xmlns:p14="http://schemas.microsoft.com/office/powerpoint/2010/main" val="37582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3772" y="764704"/>
            <a:ext cx="7008574" cy="3298825"/>
          </a:xfrm>
        </p:spPr>
        <p:txBody>
          <a:bodyPr/>
          <a:lstStyle/>
          <a:p>
            <a:r>
              <a:rPr lang="pt-BR" dirty="0" smtClean="0"/>
              <a:t>Base Nacional Comum Curricular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Matemática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4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764" y="2132856"/>
            <a:ext cx="7008574" cy="3298825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Ensino Fundamental deve ter compromisso com o desenvolvimento do letramento 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matemático,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definido como as competências e habilidades de raciocinar, representar, comunicar e argumentar matematicamente, de modo a favorecer o estabelecimento de conjecturas, a formulação e a resolução de problemas em uma variedade de contextos, utilizando conceitos, procedimentos, fatos e ferramentas matemáticas. É também o letramento matemático que assegura aos alunos reconhecer que os conhecimentos matemáticos são fundamentais para a compreensão e a atuação no mundo e perceber o caráter de jogo intelectual da matemática, como aspecto que favorece o desenvolvimento do raciocínio lógico e crítico, estimula a investigação e pode ser prazeroso (fruição).</a:t>
            </a:r>
          </a:p>
        </p:txBody>
      </p:sp>
    </p:spTree>
    <p:extLst>
      <p:ext uri="{BB962C8B-B14F-4D97-AF65-F5344CB8AC3E}">
        <p14:creationId xmlns:p14="http://schemas.microsoft.com/office/powerpoint/2010/main" val="42757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9" r="2975" b="4987"/>
          <a:stretch/>
        </p:blipFill>
        <p:spPr>
          <a:xfrm>
            <a:off x="765820" y="764704"/>
            <a:ext cx="10657184" cy="5904656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7828" y="-14824"/>
            <a:ext cx="10157354" cy="70752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1º ano do Ensino Fundamental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9805" b="14652"/>
          <a:stretch/>
        </p:blipFill>
        <p:spPr>
          <a:xfrm>
            <a:off x="693812" y="188640"/>
            <a:ext cx="10225136" cy="6669360"/>
          </a:xfrm>
        </p:spPr>
      </p:pic>
    </p:spTree>
    <p:extLst>
      <p:ext uri="{BB962C8B-B14F-4D97-AF65-F5344CB8AC3E}">
        <p14:creationId xmlns:p14="http://schemas.microsoft.com/office/powerpoint/2010/main" val="25069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35415" b="22705"/>
          <a:stretch/>
        </p:blipFill>
        <p:spPr>
          <a:xfrm>
            <a:off x="1125860" y="404664"/>
            <a:ext cx="10009112" cy="6167947"/>
          </a:xfrm>
        </p:spPr>
      </p:pic>
    </p:spTree>
    <p:extLst>
      <p:ext uri="{BB962C8B-B14F-4D97-AF65-F5344CB8AC3E}">
        <p14:creationId xmlns:p14="http://schemas.microsoft.com/office/powerpoint/2010/main" val="10179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48302" b="14650"/>
          <a:stretch/>
        </p:blipFill>
        <p:spPr>
          <a:xfrm>
            <a:off x="765820" y="404664"/>
            <a:ext cx="10513168" cy="6120680"/>
          </a:xfrm>
        </p:spPr>
      </p:pic>
    </p:spTree>
    <p:extLst>
      <p:ext uri="{BB962C8B-B14F-4D97-AF65-F5344CB8AC3E}">
        <p14:creationId xmlns:p14="http://schemas.microsoft.com/office/powerpoint/2010/main" val="32933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915" y="76200"/>
            <a:ext cx="9644747" cy="904528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2º ano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11253" b="21094"/>
          <a:stretch/>
        </p:blipFill>
        <p:spPr>
          <a:xfrm>
            <a:off x="333772" y="908720"/>
            <a:ext cx="11521280" cy="5904656"/>
          </a:xfrm>
        </p:spPr>
      </p:pic>
    </p:spTree>
    <p:extLst>
      <p:ext uri="{BB962C8B-B14F-4D97-AF65-F5344CB8AC3E}">
        <p14:creationId xmlns:p14="http://schemas.microsoft.com/office/powerpoint/2010/main" val="17477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8223" b="17873"/>
          <a:stretch/>
        </p:blipFill>
        <p:spPr>
          <a:xfrm>
            <a:off x="1053852" y="260648"/>
            <a:ext cx="10441160" cy="6384882"/>
          </a:xfrm>
        </p:spPr>
      </p:pic>
    </p:spTree>
    <p:extLst>
      <p:ext uri="{BB962C8B-B14F-4D97-AF65-F5344CB8AC3E}">
        <p14:creationId xmlns:p14="http://schemas.microsoft.com/office/powerpoint/2010/main" val="2025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5750" b="32370"/>
          <a:stretch/>
        </p:blipFill>
        <p:spPr>
          <a:xfrm>
            <a:off x="549796" y="143240"/>
            <a:ext cx="10945216" cy="6382104"/>
          </a:xfrm>
        </p:spPr>
      </p:pic>
    </p:spTree>
    <p:extLst>
      <p:ext uri="{BB962C8B-B14F-4D97-AF65-F5344CB8AC3E}">
        <p14:creationId xmlns:p14="http://schemas.microsoft.com/office/powerpoint/2010/main" val="33289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079" y="-243408"/>
            <a:ext cx="10157354" cy="139700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Ensino de matemática nas series iniciais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acontece com outras aprendizagens, o ponto de partida para a aquisição dos conteúdos matemáticos deve ser os conhecimentos prévios dos educandos. Na educação de jovens e adultos, mais do que em outras modalidades de ensino, esses conhecimentos costumam ser bastante diversificados e muitas vezes são encarados, equivocadamente, como obstáculos à aprendizagem.</a:t>
            </a:r>
          </a:p>
        </p:txBody>
      </p:sp>
    </p:spTree>
    <p:extLst>
      <p:ext uri="{BB962C8B-B14F-4D97-AF65-F5344CB8AC3E}">
        <p14:creationId xmlns:p14="http://schemas.microsoft.com/office/powerpoint/2010/main" val="8970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33804" r="2496" b="25927"/>
          <a:stretch/>
        </p:blipFill>
        <p:spPr>
          <a:xfrm>
            <a:off x="693812" y="476672"/>
            <a:ext cx="10945216" cy="6048672"/>
          </a:xfrm>
        </p:spPr>
      </p:pic>
    </p:spTree>
    <p:extLst>
      <p:ext uri="{BB962C8B-B14F-4D97-AF65-F5344CB8AC3E}">
        <p14:creationId xmlns:p14="http://schemas.microsoft.com/office/powerpoint/2010/main" val="10136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3º ano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14476" b="22704"/>
          <a:stretch/>
        </p:blipFill>
        <p:spPr>
          <a:xfrm>
            <a:off x="543358" y="692696"/>
            <a:ext cx="11305256" cy="5800624"/>
          </a:xfrm>
        </p:spPr>
      </p:pic>
    </p:spTree>
    <p:extLst>
      <p:ext uri="{BB962C8B-B14F-4D97-AF65-F5344CB8AC3E}">
        <p14:creationId xmlns:p14="http://schemas.microsoft.com/office/powerpoint/2010/main" val="36544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307" b="13041"/>
          <a:stretch/>
        </p:blipFill>
        <p:spPr>
          <a:xfrm>
            <a:off x="837828" y="188640"/>
            <a:ext cx="10441160" cy="6480720"/>
          </a:xfrm>
        </p:spPr>
      </p:pic>
    </p:spTree>
    <p:extLst>
      <p:ext uri="{BB962C8B-B14F-4D97-AF65-F5344CB8AC3E}">
        <p14:creationId xmlns:p14="http://schemas.microsoft.com/office/powerpoint/2010/main" val="11849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12886" r="-226" b="16240"/>
          <a:stretch/>
        </p:blipFill>
        <p:spPr>
          <a:xfrm>
            <a:off x="549796" y="260648"/>
            <a:ext cx="10873208" cy="6480720"/>
          </a:xfrm>
        </p:spPr>
      </p:pic>
    </p:spTree>
    <p:extLst>
      <p:ext uri="{BB962C8B-B14F-4D97-AF65-F5344CB8AC3E}">
        <p14:creationId xmlns:p14="http://schemas.microsoft.com/office/powerpoint/2010/main" val="30182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4475" r="2496" b="17873"/>
          <a:stretch/>
        </p:blipFill>
        <p:spPr>
          <a:xfrm>
            <a:off x="549796" y="260648"/>
            <a:ext cx="10945216" cy="6336704"/>
          </a:xfrm>
        </p:spPr>
      </p:pic>
    </p:spTree>
    <p:extLst>
      <p:ext uri="{BB962C8B-B14F-4D97-AF65-F5344CB8AC3E}">
        <p14:creationId xmlns:p14="http://schemas.microsoft.com/office/powerpoint/2010/main" val="37589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33184"/>
            <a:ext cx="10157354" cy="708496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4º ano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24162" r="142" b="9796"/>
          <a:stretch/>
        </p:blipFill>
        <p:spPr>
          <a:xfrm>
            <a:off x="587913" y="731392"/>
            <a:ext cx="11233248" cy="6048672"/>
          </a:xfrm>
        </p:spPr>
      </p:pic>
    </p:spTree>
    <p:extLst>
      <p:ext uri="{BB962C8B-B14F-4D97-AF65-F5344CB8AC3E}">
        <p14:creationId xmlns:p14="http://schemas.microsoft.com/office/powerpoint/2010/main" val="20644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696" b="16262"/>
          <a:stretch/>
        </p:blipFill>
        <p:spPr>
          <a:xfrm>
            <a:off x="477788" y="188640"/>
            <a:ext cx="11233248" cy="6480720"/>
          </a:xfrm>
        </p:spPr>
      </p:pic>
    </p:spTree>
    <p:extLst>
      <p:ext uri="{BB962C8B-B14F-4D97-AF65-F5344CB8AC3E}">
        <p14:creationId xmlns:p14="http://schemas.microsoft.com/office/powerpoint/2010/main" val="40549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97" t="12865" b="19483"/>
          <a:stretch/>
        </p:blipFill>
        <p:spPr>
          <a:xfrm>
            <a:off x="545470" y="188640"/>
            <a:ext cx="1116556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0" t="11253" b="21094"/>
          <a:stretch/>
        </p:blipFill>
        <p:spPr>
          <a:xfrm>
            <a:off x="909836" y="188640"/>
            <a:ext cx="1051316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5º ano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9307" b="14651"/>
          <a:stretch/>
        </p:blipFill>
        <p:spPr>
          <a:xfrm>
            <a:off x="615366" y="764704"/>
            <a:ext cx="11311694" cy="5976664"/>
          </a:xfrm>
        </p:spPr>
      </p:pic>
    </p:spTree>
    <p:extLst>
      <p:ext uri="{BB962C8B-B14F-4D97-AF65-F5344CB8AC3E}">
        <p14:creationId xmlns:p14="http://schemas.microsoft.com/office/powerpoint/2010/main" val="2479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692696"/>
            <a:ext cx="1116124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caminho é transformar as situações do cotidiano que envolvem noções e notações matemáticas em suporte para a aprendizagem significativa de procedimentos mais abstratos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Exemplos: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levantamento de dados pessoais, endereços, códigos postais, números de telefone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reconhecimento das várias funções dos números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atividades de compra e venda, cálculo do valor da cesta básica, de encargos sociais, de orçamento doméstico, para exercícios de cálculo;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e interpretação de informações que aparecem em moedas e cédulas de dinheiro, contracheques, contas de luz, extratos bancários, para observar as escritas numéricas e fazer cálculos mentais;  </a:t>
            </a:r>
          </a:p>
        </p:txBody>
      </p:sp>
    </p:spTree>
    <p:extLst>
      <p:ext uri="{BB962C8B-B14F-4D97-AF65-F5344CB8AC3E}">
        <p14:creationId xmlns:p14="http://schemas.microsoft.com/office/powerpoint/2010/main" val="32341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4300" r="1808" b="16288"/>
          <a:stretch/>
        </p:blipFill>
        <p:spPr>
          <a:xfrm>
            <a:off x="477788" y="188640"/>
            <a:ext cx="11233248" cy="6336704"/>
          </a:xfrm>
        </p:spPr>
      </p:pic>
    </p:spTree>
    <p:extLst>
      <p:ext uri="{BB962C8B-B14F-4D97-AF65-F5344CB8AC3E}">
        <p14:creationId xmlns:p14="http://schemas.microsoft.com/office/powerpoint/2010/main" val="3011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14497" r="142" b="24294"/>
          <a:stretch/>
        </p:blipFill>
        <p:spPr>
          <a:xfrm>
            <a:off x="837828" y="260648"/>
            <a:ext cx="10873208" cy="6336704"/>
          </a:xfrm>
        </p:spPr>
      </p:pic>
    </p:spTree>
    <p:extLst>
      <p:ext uri="{BB962C8B-B14F-4D97-AF65-F5344CB8AC3E}">
        <p14:creationId xmlns:p14="http://schemas.microsoft.com/office/powerpoint/2010/main" val="153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0" t="8032" b="30758"/>
          <a:stretch/>
        </p:blipFill>
        <p:spPr>
          <a:xfrm>
            <a:off x="693812" y="260648"/>
            <a:ext cx="11089232" cy="63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852512"/>
          </a:xfrm>
        </p:spPr>
        <p:txBody>
          <a:bodyPr rtlCol="0"/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de  jogos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imulação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supermercado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Dominó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Bingo 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conteúdos matemáticos para a educação de jovens e adultos estão organizados em quatro blocos: “Números e operações numéricas”, “Medidas”, “Geometria” e “Introdução à Estatística”.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Números e operações numéricas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804" y="1701800"/>
            <a:ext cx="10652859" cy="4470400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“Números e operações numéricas” engloba o estudo dos números naturais, de suas funções e representações, das características do sistema decimal de numeração, dos números racionais na forma decimal e fracionária; do significado da adição, subtração, multiplicação e divisão, dos fatos fundamentais, dos diferentes procedimentos de estimativa, cálculo mental e cálculo escrito.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objetivos didáticos :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Estabelecer relações entre a multiplicação e a divisão.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ler, escrever, comparar e ordenar números naturais pela observação das escritas numéricas.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-387424"/>
            <a:ext cx="10157354" cy="1397000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901" y="1412776"/>
            <a:ext cx="11161240" cy="44704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conteúdos deste bloco envolvem a noção de medida e de proporcionalidade, de unidade de medida e das relações entre suas diferentes representações. Tais noções são desenvolvidas a partir do estudo e utilização de diferentes sistemas de medida: tempo, massa, capacidade, comprimento, superfície e valor (sistema monetário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objetivos didáticos :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Compreender que a medida envolve a comparação entre duas grandezas da mesma natureza e a verificação de quantas vezes a grandeza tomada como unidade de medida cabe na outra.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Empregar procedimentos de cálculo mental e escrito para resolver situações-problema envolvendo preços, pagamento e troco com cédulas e moedas.</a:t>
            </a:r>
          </a:p>
        </p:txBody>
      </p:sp>
    </p:spTree>
    <p:extLst>
      <p:ext uri="{BB962C8B-B14F-4D97-AF65-F5344CB8AC3E}">
        <p14:creationId xmlns:p14="http://schemas.microsoft.com/office/powerpoint/2010/main" val="10762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Geometria” trata da construção das noções espaciais através da percepção dos próprios movimentos e da representação gráfica do espaço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objetivos didáticos :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Descrever a posição de objetos no espaço a partir da observação de maquetes, croquis, fotografias, gravuras, desenhos, guias do bairro e da cidade, mapas, globo terrestre e planisfério, empregando a terminologia referente às noções de grandeza, posição, direção e sentido.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maneira adequada registros sobre o papel (transcrição de textos, reprodução de desenhos, tabelas e gráficos).</a:t>
            </a:r>
          </a:p>
        </p:txBody>
      </p:sp>
    </p:spTree>
    <p:extLst>
      <p:ext uri="{BB962C8B-B14F-4D97-AF65-F5344CB8AC3E}">
        <p14:creationId xmlns:p14="http://schemas.microsoft.com/office/powerpoint/2010/main" val="5973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à estatística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804" y="1701800"/>
            <a:ext cx="11161240" cy="44704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“Introdução à Estatística” reúnem-se conteúdos relacionados a procedimentos de coleta, organização, apresentação e interpretação de dados, leitura e construção de tabelas e gráficos. Esses conteúdos, que não costumam aparecer nos currículos de Matemática das séries iniciais, justificam-se pela sua grande utilidade prática, como potentes recursos para descrever e interpretar o mundo à nossa volta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objetivos didáticos :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Coletar e organizar dados e informações.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descrever, ler e interpretar informações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tabelas simples, tabelas de dupla entrada, gráficos de barra, gráficos de linha, gráficos de setor.</a:t>
            </a:r>
          </a:p>
        </p:txBody>
      </p:sp>
    </p:spTree>
    <p:extLst>
      <p:ext uri="{BB962C8B-B14F-4D97-AF65-F5344CB8AC3E}">
        <p14:creationId xmlns:p14="http://schemas.microsoft.com/office/powerpoint/2010/main" val="1153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dos objetivos da área de Matemática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473200"/>
            <a:ext cx="11156915" cy="5052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Valorizar a Matemática como instrumento para interpretar informações sobre o mundo, reconhecendo sua importância em nossa cultura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Apreciar o caráter de jogo intelectual da Matemática, reconhecendo-o como estímulo à resolução de problemas.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 sua própria capacidade de raciocínio matemático, desenvolver o interesse e o respeito pelos conhecimentos desenvolvidos pelos companheiros.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Comunicar-se matematicamente, identificando, interpretando e utilizando diferentes linguagens e códigos.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Intervir em situações diversas relacionadas à vida cotidiana, aplicando noções matemáticas e procedimentos de resolução de problemas individual e coletivamente.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Vivenciar processos de resolução de problemas que comportem a compreensão de enunciados, proposição e execução de um plano de solução, a verificação e comunicação da solução.</a:t>
            </a:r>
          </a:p>
        </p:txBody>
      </p:sp>
    </p:spTree>
    <p:extLst>
      <p:ext uri="{BB962C8B-B14F-4D97-AF65-F5344CB8AC3E}">
        <p14:creationId xmlns:p14="http://schemas.microsoft.com/office/powerpoint/2010/main" val="2032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resentação de volta às aul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060_TF03460507.potx" id="{8ADE4CB3-4CA4-4A23-A885-405CB0802120}" vid="{6154448F-21C7-47D7-A9D6-F63E184A472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volta às aulas</Template>
  <TotalTime>202</TotalTime>
  <Words>1084</Words>
  <Application>Microsoft Office PowerPoint</Application>
  <PresentationFormat>Personalizar</PresentationFormat>
  <Paragraphs>61</Paragraphs>
  <Slides>33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Times New Roman</vt:lpstr>
      <vt:lpstr>Apresentação de volta às aulas</vt:lpstr>
      <vt:lpstr>UNIVERSIDADE FEDERAL DO PIAUÍ CAMPUS AMILCAR FERREIRA SOBRAL </vt:lpstr>
      <vt:lpstr>Ensino de matemática nas series iniciais</vt:lpstr>
      <vt:lpstr>Apresentação do PowerPoint</vt:lpstr>
      <vt:lpstr>Os conteúdos matemáticos para a educação de jovens e adultos estão organizados em quatro blocos: “Números e operações numéricas”, “Medidas”, “Geometria” e “Introdução à Estatística”.  </vt:lpstr>
      <vt:lpstr>Números e operações numéricas</vt:lpstr>
      <vt:lpstr>Medidas</vt:lpstr>
      <vt:lpstr>Geometria </vt:lpstr>
      <vt:lpstr>Introdução à estatística </vt:lpstr>
      <vt:lpstr>Síntese dos objetivos da área de Matemática </vt:lpstr>
      <vt:lpstr>Apresentação do PowerPoint</vt:lpstr>
      <vt:lpstr>Base Nacional Comum Curricular</vt:lpstr>
      <vt:lpstr>O Ensino Fundamental deve ter compromisso com o desenvolvimento do letramento matemático, definido como as competências e habilidades de raciocinar, representar, comunicar e argumentar matematicamente, de modo a favorecer o estabelecimento de conjecturas, a formulação e a resolução de problemas em uma variedade de contextos, utilizando conceitos, procedimentos, fatos e ferramentas matemáticas. É também o letramento matemático que assegura aos alunos reconhecer que os conhecimentos matemáticos são fundamentais para a compreensão e a atuação no mundo e perceber o caráter de jogo intelectual da matemática, como aspecto que favorece o desenvolvimento do raciocínio lógico e crítico, estimula a investigação e pode ser prazeroso (fruição).</vt:lpstr>
      <vt:lpstr>1º ano do Ensino Fundamental</vt:lpstr>
      <vt:lpstr>Apresentação do PowerPoint</vt:lpstr>
      <vt:lpstr>Apresentação do PowerPoint</vt:lpstr>
      <vt:lpstr>Apresentação do PowerPoint</vt:lpstr>
      <vt:lpstr>2º ano</vt:lpstr>
      <vt:lpstr>Apresentação do PowerPoint</vt:lpstr>
      <vt:lpstr>Apresentação do PowerPoint</vt:lpstr>
      <vt:lpstr>Apresentação do PowerPoint</vt:lpstr>
      <vt:lpstr>3º ano</vt:lpstr>
      <vt:lpstr>Apresentação do PowerPoint</vt:lpstr>
      <vt:lpstr>Apresentação do PowerPoint</vt:lpstr>
      <vt:lpstr>Apresentação do PowerPoint</vt:lpstr>
      <vt:lpstr>4º ano</vt:lpstr>
      <vt:lpstr>Apresentação do PowerPoint</vt:lpstr>
      <vt:lpstr>Apresentação do PowerPoint</vt:lpstr>
      <vt:lpstr>Apresentação do PowerPoint</vt:lpstr>
      <vt:lpstr>5º ano</vt:lpstr>
      <vt:lpstr>Apresentação do PowerPoint</vt:lpstr>
      <vt:lpstr>Apresentação do PowerPoint</vt:lpstr>
      <vt:lpstr>Apresentação do PowerPoint</vt:lpstr>
      <vt:lpstr>Possibilidades de  jogos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DO PIAUÍ CAMPUS AMILCAR FERREIRA SOBRAL</dc:title>
  <dc:creator>patricia novaes</dc:creator>
  <cp:lastModifiedBy>patricia novaes</cp:lastModifiedBy>
  <cp:revision>18</cp:revision>
  <dcterms:created xsi:type="dcterms:W3CDTF">2018-11-10T01:16:45Z</dcterms:created>
  <dcterms:modified xsi:type="dcterms:W3CDTF">2018-11-10T11:16:57Z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